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0" r:id="rId1"/>
  </p:sldMasterIdLst>
  <p:sldIdLst>
    <p:sldId id="256" r:id="rId2"/>
    <p:sldId id="257" r:id="rId3"/>
    <p:sldId id="258" r:id="rId4"/>
    <p:sldId id="259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39E929-EBD1-4516-84D9-354914AB11E0}" v="3" dt="2024-07-24T16:57:26.3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leb Johnson" userId="49dd79be-0dc6-45c9-8824-a24452a1b8e7" providerId="ADAL" clId="{0C39E929-EBD1-4516-84D9-354914AB11E0}"/>
    <pc:docChg chg="custSel addSld delSld modSld">
      <pc:chgData name="Caleb Johnson" userId="49dd79be-0dc6-45c9-8824-a24452a1b8e7" providerId="ADAL" clId="{0C39E929-EBD1-4516-84D9-354914AB11E0}" dt="2024-07-24T21:13:03.056" v="2098" actId="33524"/>
      <pc:docMkLst>
        <pc:docMk/>
      </pc:docMkLst>
      <pc:sldChg chg="delSp modSp delDesignElem">
        <pc:chgData name="Caleb Johnson" userId="49dd79be-0dc6-45c9-8824-a24452a1b8e7" providerId="ADAL" clId="{0C39E929-EBD1-4516-84D9-354914AB11E0}" dt="2024-07-24T16:57:26.346" v="8" actId="20577"/>
        <pc:sldMkLst>
          <pc:docMk/>
          <pc:sldMk cId="3065023462" sldId="256"/>
        </pc:sldMkLst>
        <pc:spChg chg="mod">
          <ac:chgData name="Caleb Johnson" userId="49dd79be-0dc6-45c9-8824-a24452a1b8e7" providerId="ADAL" clId="{0C39E929-EBD1-4516-84D9-354914AB11E0}" dt="2024-07-24T16:57:26.346" v="8" actId="20577"/>
          <ac:spMkLst>
            <pc:docMk/>
            <pc:sldMk cId="3065023462" sldId="256"/>
            <ac:spMk id="3" creationId="{18E04E57-5737-9ABC-0C54-8574E9DE9A9A}"/>
          </ac:spMkLst>
        </pc:spChg>
        <pc:spChg chg="del">
          <ac:chgData name="Caleb Johnson" userId="49dd79be-0dc6-45c9-8824-a24452a1b8e7" providerId="ADAL" clId="{0C39E929-EBD1-4516-84D9-354914AB11E0}" dt="2024-07-24T16:50:32.523" v="1"/>
          <ac:spMkLst>
            <pc:docMk/>
            <pc:sldMk cId="3065023462" sldId="256"/>
            <ac:spMk id="35" creationId="{8C886788-700E-4D20-9F80-E0E96837A203}"/>
          </ac:spMkLst>
        </pc:spChg>
        <pc:spChg chg="del">
          <ac:chgData name="Caleb Johnson" userId="49dd79be-0dc6-45c9-8824-a24452a1b8e7" providerId="ADAL" clId="{0C39E929-EBD1-4516-84D9-354914AB11E0}" dt="2024-07-24T16:50:32.523" v="1"/>
          <ac:spMkLst>
            <pc:docMk/>
            <pc:sldMk cId="3065023462" sldId="256"/>
            <ac:spMk id="37" creationId="{1850674C-4E08-4C62-A3E2-6337FE4F7D86}"/>
          </ac:spMkLst>
        </pc:spChg>
        <pc:spChg chg="del">
          <ac:chgData name="Caleb Johnson" userId="49dd79be-0dc6-45c9-8824-a24452a1b8e7" providerId="ADAL" clId="{0C39E929-EBD1-4516-84D9-354914AB11E0}" dt="2024-07-24T16:50:32.523" v="1"/>
          <ac:spMkLst>
            <pc:docMk/>
            <pc:sldMk cId="3065023462" sldId="256"/>
            <ac:spMk id="39" creationId="{BCE4FF05-2B0C-4C97-A9B4-E163085A90E1}"/>
          </ac:spMkLst>
        </pc:spChg>
        <pc:spChg chg="del">
          <ac:chgData name="Caleb Johnson" userId="49dd79be-0dc6-45c9-8824-a24452a1b8e7" providerId="ADAL" clId="{0C39E929-EBD1-4516-84D9-354914AB11E0}" dt="2024-07-24T16:50:32.523" v="1"/>
          <ac:spMkLst>
            <pc:docMk/>
            <pc:sldMk cId="3065023462" sldId="256"/>
            <ac:spMk id="41" creationId="{529C2A7A-A6B6-4A56-B11C-8E967D88A60D}"/>
          </ac:spMkLst>
        </pc:spChg>
        <pc:spChg chg="del">
          <ac:chgData name="Caleb Johnson" userId="49dd79be-0dc6-45c9-8824-a24452a1b8e7" providerId="ADAL" clId="{0C39E929-EBD1-4516-84D9-354914AB11E0}" dt="2024-07-24T16:50:32.523" v="1"/>
          <ac:spMkLst>
            <pc:docMk/>
            <pc:sldMk cId="3065023462" sldId="256"/>
            <ac:spMk id="43" creationId="{FDBD7205-E536-4134-8768-AC3E1A3C5E59}"/>
          </ac:spMkLst>
        </pc:spChg>
      </pc:sldChg>
      <pc:sldChg chg="modSp new mod">
        <pc:chgData name="Caleb Johnson" userId="49dd79be-0dc6-45c9-8824-a24452a1b8e7" providerId="ADAL" clId="{0C39E929-EBD1-4516-84D9-354914AB11E0}" dt="2024-07-24T20:08:48.970" v="714" actId="20577"/>
        <pc:sldMkLst>
          <pc:docMk/>
          <pc:sldMk cId="1390500361" sldId="257"/>
        </pc:sldMkLst>
        <pc:spChg chg="mod">
          <ac:chgData name="Caleb Johnson" userId="49dd79be-0dc6-45c9-8824-a24452a1b8e7" providerId="ADAL" clId="{0C39E929-EBD1-4516-84D9-354914AB11E0}" dt="2024-07-24T19:36:34.682" v="59" actId="115"/>
          <ac:spMkLst>
            <pc:docMk/>
            <pc:sldMk cId="1390500361" sldId="257"/>
            <ac:spMk id="2" creationId="{A40CB75C-2643-9152-53F5-95AE3558C5CD}"/>
          </ac:spMkLst>
        </pc:spChg>
        <pc:spChg chg="mod">
          <ac:chgData name="Caleb Johnson" userId="49dd79be-0dc6-45c9-8824-a24452a1b8e7" providerId="ADAL" clId="{0C39E929-EBD1-4516-84D9-354914AB11E0}" dt="2024-07-24T20:08:48.970" v="714" actId="20577"/>
          <ac:spMkLst>
            <pc:docMk/>
            <pc:sldMk cId="1390500361" sldId="257"/>
            <ac:spMk id="3" creationId="{ABC5AAEC-D5D2-31A9-3DCD-692A7189E123}"/>
          </ac:spMkLst>
        </pc:spChg>
      </pc:sldChg>
      <pc:sldChg chg="modSp new mod">
        <pc:chgData name="Caleb Johnson" userId="49dd79be-0dc6-45c9-8824-a24452a1b8e7" providerId="ADAL" clId="{0C39E929-EBD1-4516-84D9-354914AB11E0}" dt="2024-07-24T20:57:11.284" v="1225" actId="313"/>
        <pc:sldMkLst>
          <pc:docMk/>
          <pc:sldMk cId="1242778258" sldId="258"/>
        </pc:sldMkLst>
        <pc:spChg chg="mod">
          <ac:chgData name="Caleb Johnson" userId="49dd79be-0dc6-45c9-8824-a24452a1b8e7" providerId="ADAL" clId="{0C39E929-EBD1-4516-84D9-354914AB11E0}" dt="2024-07-24T19:38:19.968" v="83" actId="115"/>
          <ac:spMkLst>
            <pc:docMk/>
            <pc:sldMk cId="1242778258" sldId="258"/>
            <ac:spMk id="2" creationId="{2C2AF942-F511-7FFC-8297-C80530D7FE70}"/>
          </ac:spMkLst>
        </pc:spChg>
        <pc:spChg chg="mod">
          <ac:chgData name="Caleb Johnson" userId="49dd79be-0dc6-45c9-8824-a24452a1b8e7" providerId="ADAL" clId="{0C39E929-EBD1-4516-84D9-354914AB11E0}" dt="2024-07-24T20:57:11.284" v="1225" actId="313"/>
          <ac:spMkLst>
            <pc:docMk/>
            <pc:sldMk cId="1242778258" sldId="258"/>
            <ac:spMk id="3" creationId="{3767590B-1F13-68B9-FCA6-0EFD9C0615EB}"/>
          </ac:spMkLst>
        </pc:spChg>
      </pc:sldChg>
      <pc:sldChg chg="modSp new mod">
        <pc:chgData name="Caleb Johnson" userId="49dd79be-0dc6-45c9-8824-a24452a1b8e7" providerId="ADAL" clId="{0C39E929-EBD1-4516-84D9-354914AB11E0}" dt="2024-07-24T21:05:54.929" v="1803" actId="33524"/>
        <pc:sldMkLst>
          <pc:docMk/>
          <pc:sldMk cId="2094066793" sldId="259"/>
        </pc:sldMkLst>
        <pc:spChg chg="mod">
          <ac:chgData name="Caleb Johnson" userId="49dd79be-0dc6-45c9-8824-a24452a1b8e7" providerId="ADAL" clId="{0C39E929-EBD1-4516-84D9-354914AB11E0}" dt="2024-07-24T19:39:13.578" v="117" actId="313"/>
          <ac:spMkLst>
            <pc:docMk/>
            <pc:sldMk cId="2094066793" sldId="259"/>
            <ac:spMk id="2" creationId="{21D802AD-5E2B-B703-3807-FDCFE6589FB4}"/>
          </ac:spMkLst>
        </pc:spChg>
        <pc:spChg chg="mod">
          <ac:chgData name="Caleb Johnson" userId="49dd79be-0dc6-45c9-8824-a24452a1b8e7" providerId="ADAL" clId="{0C39E929-EBD1-4516-84D9-354914AB11E0}" dt="2024-07-24T21:05:54.929" v="1803" actId="33524"/>
          <ac:spMkLst>
            <pc:docMk/>
            <pc:sldMk cId="2094066793" sldId="259"/>
            <ac:spMk id="3" creationId="{238FBAC9-EAAA-8593-745B-53BA05817C54}"/>
          </ac:spMkLst>
        </pc:spChg>
      </pc:sldChg>
      <pc:sldChg chg="new del">
        <pc:chgData name="Caleb Johnson" userId="49dd79be-0dc6-45c9-8824-a24452a1b8e7" providerId="ADAL" clId="{0C39E929-EBD1-4516-84D9-354914AB11E0}" dt="2024-07-24T19:39:56.396" v="130" actId="2696"/>
        <pc:sldMkLst>
          <pc:docMk/>
          <pc:sldMk cId="850909034" sldId="260"/>
        </pc:sldMkLst>
      </pc:sldChg>
      <pc:sldChg chg="modSp new mod">
        <pc:chgData name="Caleb Johnson" userId="49dd79be-0dc6-45c9-8824-a24452a1b8e7" providerId="ADAL" clId="{0C39E929-EBD1-4516-84D9-354914AB11E0}" dt="2024-07-24T21:13:03.056" v="2098" actId="33524"/>
        <pc:sldMkLst>
          <pc:docMk/>
          <pc:sldMk cId="3315553075" sldId="261"/>
        </pc:sldMkLst>
        <pc:spChg chg="mod">
          <ac:chgData name="Caleb Johnson" userId="49dd79be-0dc6-45c9-8824-a24452a1b8e7" providerId="ADAL" clId="{0C39E929-EBD1-4516-84D9-354914AB11E0}" dt="2024-07-24T19:40:01.049" v="131" actId="115"/>
          <ac:spMkLst>
            <pc:docMk/>
            <pc:sldMk cId="3315553075" sldId="261"/>
            <ac:spMk id="2" creationId="{C50915BC-A914-5D08-4D7A-0BE075F02E4E}"/>
          </ac:spMkLst>
        </pc:spChg>
        <pc:spChg chg="mod">
          <ac:chgData name="Caleb Johnson" userId="49dd79be-0dc6-45c9-8824-a24452a1b8e7" providerId="ADAL" clId="{0C39E929-EBD1-4516-84D9-354914AB11E0}" dt="2024-07-24T21:13:03.056" v="2098" actId="33524"/>
          <ac:spMkLst>
            <pc:docMk/>
            <pc:sldMk cId="3315553075" sldId="261"/>
            <ac:spMk id="3" creationId="{0D77CA73-7CB5-CDEF-C97A-69D1986ADB54}"/>
          </ac:spMkLst>
        </pc:spChg>
      </pc:sldChg>
    </pc:docChg>
  </pc:docChgLst>
</pc:chgInfo>
</file>

<file path=ppt/media/image1.png>
</file>

<file path=ppt/media/image2.png>
</file>

<file path=ppt/media/image3.jp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606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450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2AC24A9-CCB6-4F8D-B8DB-C2F3692CFA5A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493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2AC24A9-CCB6-4F8D-B8DB-C2F3692CFA5A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420417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2AC24A9-CCB6-4F8D-B8DB-C2F3692CFA5A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9523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9408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1712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6571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2AC24A9-CCB6-4F8D-B8DB-C2F3692CFA5A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500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302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2AC24A9-CCB6-4F8D-B8DB-C2F3692CFA5A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383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367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532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934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874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672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06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5532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  <p:sldLayoutId id="2147483753" r:id="rId13"/>
    <p:sldLayoutId id="2147483754" r:id="rId14"/>
    <p:sldLayoutId id="2147483755" r:id="rId15"/>
    <p:sldLayoutId id="2147483756" r:id="rId16"/>
    <p:sldLayoutId id="214748375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shawn12/video-game-sales-analysi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11230-0DE4-B137-173B-D101AEFAF5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763" y="970871"/>
            <a:ext cx="4023360" cy="1598660"/>
          </a:xfrm>
        </p:spPr>
        <p:txBody>
          <a:bodyPr>
            <a:normAutofit/>
          </a:bodyPr>
          <a:lstStyle/>
          <a:p>
            <a:pPr algn="ctr"/>
            <a:r>
              <a:rPr lang="en-US" sz="4800" u="sng" dirty="0" err="1"/>
              <a:t>GameStat</a:t>
            </a:r>
            <a:br>
              <a:rPr lang="en-US" sz="4800" u="sng" dirty="0"/>
            </a:br>
            <a:r>
              <a:rPr lang="en-US" sz="2800" u="sng" dirty="0"/>
              <a:t>Giving Data to the Players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E04E57-5737-9ABC-0C54-8574E9DE9A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5488" y="4873752"/>
            <a:ext cx="3931920" cy="1207008"/>
          </a:xfrm>
        </p:spPr>
        <p:txBody>
          <a:bodyPr>
            <a:normAutofit/>
          </a:bodyPr>
          <a:lstStyle/>
          <a:p>
            <a:pPr algn="ctr"/>
            <a:r>
              <a:rPr lang="en-US" sz="2400" dirty="0"/>
              <a:t>By: Caleb Johnson</a:t>
            </a:r>
          </a:p>
        </p:txBody>
      </p:sp>
      <p:pic>
        <p:nvPicPr>
          <p:cNvPr id="14" name="Picture 13" descr="A group of cartoon characters&#10;&#10;Description automatically generated">
            <a:extLst>
              <a:ext uri="{FF2B5EF4-FFF2-40B4-BE49-F238E27FC236}">
                <a16:creationId xmlns:a16="http://schemas.microsoft.com/office/drawing/2014/main" id="{D4A177A6-D0B5-DA8A-4F86-70F33C87C9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68" y="2569531"/>
            <a:ext cx="4074621" cy="1908607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FDF975F-66BB-9FA7-9997-F822A8CBCE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903" y="205284"/>
            <a:ext cx="5970692" cy="3129834"/>
          </a:xfrm>
          <a:prstGeom prst="rect">
            <a:avLst/>
          </a:prstGeom>
        </p:spPr>
      </p:pic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D5050D1-733F-2020-0C81-84F594FA2E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903" y="3469634"/>
            <a:ext cx="5970692" cy="318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023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CB75C-2643-9152-53F5-95AE3558C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639315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sz="3200" u="sng" dirty="0"/>
              <a:t>Striving to become a Data analyst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5AAEC-D5D2-31A9-3DCD-692A7189E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 was the idea?</a:t>
            </a:r>
          </a:p>
          <a:p>
            <a:pPr marL="0" indent="0">
              <a:buNone/>
            </a:pPr>
            <a:r>
              <a:rPr lang="en-US" dirty="0"/>
              <a:t>- As a person who wants to become a data analyst as well as a person who loves to play videogames, I wanted to make a project that combines the two things I'm interested in.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What Skills are needed to become a data analyst?</a:t>
            </a:r>
          </a:p>
          <a:p>
            <a:pPr marL="0" indent="0">
              <a:buNone/>
            </a:pPr>
            <a:r>
              <a:rPr lang="en-US" dirty="0"/>
              <a:t>- Excel, </a:t>
            </a:r>
            <a:r>
              <a:rPr lang="en-US" dirty="0" err="1"/>
              <a:t>Sql</a:t>
            </a:r>
            <a:r>
              <a:rPr lang="en-US" dirty="0"/>
              <a:t>, Python, R, </a:t>
            </a:r>
            <a:r>
              <a:rPr lang="en-US" dirty="0" err="1"/>
              <a:t>Powerbi</a:t>
            </a:r>
            <a:r>
              <a:rPr lang="en-US" dirty="0"/>
              <a:t> or tableau are the most popular and main </a:t>
            </a:r>
            <a:r>
              <a:rPr lang="en-US" dirty="0" err="1"/>
              <a:t>skilles</a:t>
            </a:r>
            <a:r>
              <a:rPr lang="en-US" dirty="0"/>
              <a:t> needed to become a data analyst.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- This project showcases knowledge in Excel, </a:t>
            </a:r>
            <a:r>
              <a:rPr lang="en-US" dirty="0" err="1"/>
              <a:t>Sql</a:t>
            </a:r>
            <a:r>
              <a:rPr lang="en-US" dirty="0"/>
              <a:t>, and Python with future updates on the way to showcase knowledge in </a:t>
            </a:r>
            <a:r>
              <a:rPr lang="en-US" dirty="0" err="1"/>
              <a:t>Powerbi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500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AF942-F511-7FFC-8297-C80530D7F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639315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sz="2800" u="sng" dirty="0"/>
              <a:t>Inspiration and Help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7590B-1F13-68B9-FCA6-0EFD9C061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this website I went to a well known youtuber named Codemy.com who has a full tutorial on how to use python and flask to make a website as well as to make a database with flask. The tutorial was 2 hours and 35 minutes long separated into 11 videos.</a:t>
            </a:r>
          </a:p>
          <a:p>
            <a:endParaRPr lang="en-US" dirty="0"/>
          </a:p>
          <a:p>
            <a:r>
              <a:rPr lang="en-US" dirty="0"/>
              <a:t>When it comes to finding anyone else who tried do a similar thing that I did on GitHub a person named mshawn12 made a </a:t>
            </a:r>
            <a:r>
              <a:rPr lang="en-US" b="1" i="0" u="sng" dirty="0">
                <a:solidFill>
                  <a:srgbClr val="E6EDF3"/>
                </a:solidFill>
                <a:effectLst/>
                <a:highlight>
                  <a:srgbClr val="0D1117"/>
                </a:highlight>
                <a:latin typeface="-apple-system"/>
                <a:hlinkClick r:id="rId2"/>
              </a:rPr>
              <a:t>video-game-sales-analysis</a:t>
            </a:r>
            <a:br>
              <a:rPr lang="en-US" dirty="0"/>
            </a:br>
            <a:r>
              <a:rPr lang="en-US" dirty="0"/>
              <a:t>that is very detailed and in depth with machine learning implemented into it.</a:t>
            </a:r>
          </a:p>
        </p:txBody>
      </p:sp>
    </p:spTree>
    <p:extLst>
      <p:ext uri="{BB962C8B-B14F-4D97-AF65-F5344CB8AC3E}">
        <p14:creationId xmlns:p14="http://schemas.microsoft.com/office/powerpoint/2010/main" val="1242778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802AD-5E2B-B703-3807-FDCFE6589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832924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The Overall Scope and surprises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FBAC9-EAAA-8593-745B-53BA05817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Looking at mshawn12’s project he had an entire team working on this project so my scope had to be much smaller because I'm only one person, but I also wanted to do something big enough where I can showcase most of my skills as a person striving to become a data analyst.</a:t>
            </a:r>
          </a:p>
          <a:p>
            <a:endParaRPr lang="en-US" dirty="0"/>
          </a:p>
          <a:p>
            <a:r>
              <a:rPr lang="en-US" dirty="0"/>
              <a:t>A surprise/ obstacle that came up in my project is the constant crashing of my website because of it trying to load most of my data </a:t>
            </a:r>
          </a:p>
          <a:p>
            <a:pPr marL="0" indent="0">
              <a:buNone/>
            </a:pPr>
            <a:r>
              <a:rPr lang="en-US" dirty="0"/>
              <a:t>- It took a while to research and figure out a way to load the data in increments and I found out that I needed to use a Paginate.</a:t>
            </a:r>
          </a:p>
        </p:txBody>
      </p:sp>
    </p:spTree>
    <p:extLst>
      <p:ext uri="{BB962C8B-B14F-4D97-AF65-F5344CB8AC3E}">
        <p14:creationId xmlns:p14="http://schemas.microsoft.com/office/powerpoint/2010/main" val="2094066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915BC-A914-5D08-4D7A-0BE075F02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744708"/>
            <a:ext cx="8610600" cy="1293028"/>
          </a:xfrm>
        </p:spPr>
        <p:txBody>
          <a:bodyPr/>
          <a:lstStyle/>
          <a:p>
            <a:pPr algn="ctr"/>
            <a:r>
              <a:rPr lang="en-US" u="sng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7CA73-7CB5-CDEF-C97A-69D1986AD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multiple updates I want to add to my project in the future, but these are the main points</a:t>
            </a:r>
          </a:p>
          <a:p>
            <a:pPr marL="0" indent="0">
              <a:buNone/>
            </a:pPr>
            <a:r>
              <a:rPr lang="en-US" dirty="0"/>
              <a:t>        - Import Graphs from Power bi</a:t>
            </a:r>
          </a:p>
          <a:p>
            <a:pPr marL="0" indent="0">
              <a:buNone/>
            </a:pPr>
            <a:r>
              <a:rPr lang="en-US" dirty="0"/>
              <a:t>        - Implement flak-powered Api (for data)</a:t>
            </a:r>
          </a:p>
          <a:p>
            <a:pPr marL="0" indent="0">
              <a:buNone/>
            </a:pPr>
            <a:r>
              <a:rPr lang="en-US" dirty="0"/>
              <a:t>        - Implement a web forum</a:t>
            </a:r>
          </a:p>
          <a:p>
            <a:pPr marL="0" indent="0">
              <a:buNone/>
            </a:pPr>
            <a:r>
              <a:rPr lang="en-US" dirty="0"/>
              <a:t>        - Try to use Machine learning in anyway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553075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295</TotalTime>
  <Words>385</Words>
  <Application>Microsoft Office PowerPoint</Application>
  <PresentationFormat>Widescreen</PresentationFormat>
  <Paragraphs>25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-apple-system</vt:lpstr>
      <vt:lpstr>Arial</vt:lpstr>
      <vt:lpstr>Century Gothic</vt:lpstr>
      <vt:lpstr>Vapor Trail</vt:lpstr>
      <vt:lpstr>GameStat Giving Data to the Players</vt:lpstr>
      <vt:lpstr>Striving to become a Data analyst</vt:lpstr>
      <vt:lpstr>Inspiration and Help</vt:lpstr>
      <vt:lpstr>The Overall Scope and surprises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Caleb Johnson</dc:creator>
  <cp:lastModifiedBy>Caleb Johnson</cp:lastModifiedBy>
  <cp:revision>2</cp:revision>
  <dcterms:created xsi:type="dcterms:W3CDTF">2024-07-22T01:56:51Z</dcterms:created>
  <dcterms:modified xsi:type="dcterms:W3CDTF">2024-07-24T21:13:04Z</dcterms:modified>
</cp:coreProperties>
</file>

<file path=docProps/thumbnail.jpeg>
</file>